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sldIdLst>
    <p:sldId id="256" r:id="rId2"/>
    <p:sldId id="262" r:id="rId3"/>
    <p:sldId id="257" r:id="rId4"/>
    <p:sldId id="270" r:id="rId5"/>
    <p:sldId id="258" r:id="rId6"/>
    <p:sldId id="271" r:id="rId7"/>
    <p:sldId id="259" r:id="rId8"/>
    <p:sldId id="272" r:id="rId9"/>
    <p:sldId id="260" r:id="rId10"/>
    <p:sldId id="273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DA5EB0-30C8-F6C7-4304-B2680467C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17B3F-6D34-A4C8-7FE5-99C932E7B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33CF4B-D3AD-2AD0-53B0-349BCEBFF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16213-EE3E-44D6-9758-0AEBCBAC99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8710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D6B3BD-B5D4-0860-4CB8-DB35B7BA7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4EB05-BA6F-8CAD-1165-DD41C69E6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974ED2-D2F3-97A6-5661-98F8FB9B1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D1575-583E-4D51-B925-03F925DBF6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5482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2358BA-B691-CD0E-1101-E2A627A16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33E3A-FCE2-CED1-D966-6982A4D57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327759-F023-31A8-04C2-0674644A7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03878-3834-44F8-B200-DBC28E63CE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533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A8DF73-AB9F-EB1B-328D-9E48893BC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15C01-6063-AD20-C45B-69CD144F5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FFCB36-5610-EF09-6843-D53081363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14CB8-29E6-45F1-BE51-46F3C12F4F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386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7C1726-B2F1-8269-D81C-9802BE14B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7256D-5EEA-7888-00F6-D739BF527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B68061-4DD6-34D0-5E72-828FF1F1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FA084-E458-4BCD-ADFC-170D02F4AF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6609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3AB49B5-2F9B-7AD8-93F1-31F82CAE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55E46F-1025-9A26-43AE-5FCF24C3F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6FC16A-E771-3BC9-215A-385C37037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38C36-63D9-4F1D-AFAB-4D2DA8A87A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0225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1EF357E-A0C8-85FC-4376-1CFED930A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5B2D0EC-0B7C-9040-8856-31FF2FDED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625F1B5-AA9C-1CB3-6D92-B1F7E7105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F6BA3-1C75-4BC5-A1E2-1BDAACAC02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3330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C943291-9F3A-5DA7-BB90-5CE3D4090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F513F94-CF11-140B-F946-90BDDBF09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302BF7F-E640-0199-AA38-C703D95FC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360F8-9C8F-42B4-A2FC-D1BF34A8BB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658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B5A0E6B-E0B8-530D-A2BF-22FEDBCE6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4A9D381-BA6F-08CE-77BC-1FC2DB04C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478DF8D-B7BD-CE83-EBF1-079A0D9BB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4F9E6-928F-4F2D-A4AB-D48585779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4242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3A23A13-E74A-05A1-E430-504A94E17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63CA075-3F6C-1071-5D31-D0CDAC094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0A94B5-D754-671B-2630-3D2659716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A9445-581E-4780-8047-25D13BF0D4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9840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E016AD1-8A91-BCEB-BE87-622070B8E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A4F1305-4B9E-2572-424C-B547A2D47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1236FBC-2608-04AE-BC8C-26A99CDB0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352F4-5DAE-4C63-ADFB-F29640895A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2014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3F88A01-412D-A035-C43F-F4DC92D87E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48A8E6F-28A4-06A1-A34A-9C252B7BA8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0E419-1861-D12C-19C4-F4305AD850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0B0E8-F351-BF93-6AD2-EBB256217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ABC82-E7BE-9DF8-72D4-26C53A814A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73D83E-6C6C-450C-8AF4-570A80E434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731A720D-6FD0-77F1-0AD1-F71F78D215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412875"/>
            <a:ext cx="8567737" cy="3024188"/>
          </a:xfrm>
        </p:spPr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Blessèd Lamb of Calvary,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Thou hast done great things for me,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Thou didst leave thy throne above,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Thou didst suffer out of love.</a:t>
            </a:r>
            <a:r>
              <a:rPr lang="en-US" altLang="en-US" sz="400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>
            <a:extLst>
              <a:ext uri="{FF2B5EF4-FFF2-40B4-BE49-F238E27FC236}">
                <a16:creationId xmlns:a16="http://schemas.microsoft.com/office/drawing/2014/main" id="{0ED532C0-C4CD-9056-B5DC-F1C566ECC1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484313"/>
            <a:ext cx="9721850" cy="328453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US" altLang="en-US" sz="2000" dirty="0"/>
              <a:t>Chorus:</a:t>
            </a:r>
            <a:endParaRPr lang="en-AU" altLang="en-US" sz="2000" dirty="0">
              <a:effectLst>
                <a:outerShdw blurRad="38100" dist="38100" dir="2700000" algn="tl">
                  <a:srgbClr val="000000"/>
                </a:outerShdw>
              </a:effectLst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Thou art a mighty Saviour,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Thy love doth never waver,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Thou shalt be mine for ever,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And thine alone I'll be.</a:t>
            </a:r>
            <a:r>
              <a:rPr lang="en-US" altLang="en-US" sz="4000" i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0986E0-35C3-B291-4655-6457BC1938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6021288"/>
            <a:ext cx="6096000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 dirty="0">
                <a:solidFill>
                  <a:prstClr val="white"/>
                </a:solidFill>
              </a:rPr>
              <a:t>Blessed Lamb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 dirty="0">
                <a:solidFill>
                  <a:prstClr val="white"/>
                </a:solidFill>
              </a:rPr>
              <a:t>George S Smith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 dirty="0">
                <a:solidFill>
                  <a:prstClr val="white"/>
                </a:solidFill>
              </a:rPr>
              <a:t>© The General of the Salvation Army</a:t>
            </a:r>
            <a:endParaRPr lang="en-AU" altLang="en-US" sz="1200" kern="0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>
            <a:extLst>
              <a:ext uri="{FF2B5EF4-FFF2-40B4-BE49-F238E27FC236}">
                <a16:creationId xmlns:a16="http://schemas.microsoft.com/office/drawing/2014/main" id="{37D8EB9B-982A-C5E5-E06B-9C958FB4A7A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484313"/>
            <a:ext cx="9721850" cy="328453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US" altLang="en-US" sz="2000" dirty="0"/>
              <a:t>Chorus:</a:t>
            </a:r>
            <a:endParaRPr lang="en-AU" altLang="en-US" sz="2000" dirty="0">
              <a:effectLst>
                <a:outerShdw blurRad="38100" dist="38100" dir="2700000" algn="tl">
                  <a:srgbClr val="000000"/>
                </a:outerShdw>
              </a:effectLst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Thou art a mighty Saviour,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Thy love doth never waver,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Thou shalt be mine for ever,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And thine alone I'll be.</a:t>
            </a:r>
            <a:r>
              <a:rPr lang="en-US" altLang="en-US" sz="4000" i="1" dirty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AAE09F98-2BF8-FC10-93F4-06090A942C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3388" y="1295400"/>
            <a:ext cx="8775700" cy="3213100"/>
          </a:xfrm>
        </p:spPr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AU" altLang="en-US" sz="2000">
                <a:solidFill>
                  <a:schemeClr val="tx2"/>
                </a:solidFill>
                <a:cs typeface="Times New Roman" panose="02020603050405020304" pitchFamily="18" charset="0"/>
              </a:rPr>
              <a:t>Verse 2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Thou wast to the slaughter led,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Thou didst bow thy sacred head,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'Twas for me thy blood was spilt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That I might be cleansed from guilt.</a:t>
            </a:r>
            <a:r>
              <a:rPr lang="en-US" altLang="en-US" sz="400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>
            <a:extLst>
              <a:ext uri="{FF2B5EF4-FFF2-40B4-BE49-F238E27FC236}">
                <a16:creationId xmlns:a16="http://schemas.microsoft.com/office/drawing/2014/main" id="{EFEB4583-64C5-7CC7-272D-9EEF61EDAB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484313"/>
            <a:ext cx="9721850" cy="328453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US" altLang="en-US" sz="2000" dirty="0"/>
              <a:t>Chorus:</a:t>
            </a:r>
            <a:endParaRPr lang="en-AU" altLang="en-US" sz="2000" dirty="0">
              <a:effectLst>
                <a:outerShdw blurRad="38100" dist="38100" dir="2700000" algn="tl">
                  <a:srgbClr val="000000"/>
                </a:outerShdw>
              </a:effectLst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Thou art a mighty Saviour,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Thy love doth never waver,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Thou shalt be mine for ever,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And thine alone I'll be.</a:t>
            </a:r>
            <a:r>
              <a:rPr lang="en-US" altLang="en-US" sz="4000" i="1" dirty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0517706B-4F9C-ABE6-8AEE-B5DF3B9583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628775"/>
            <a:ext cx="7772400" cy="3413125"/>
          </a:xfrm>
        </p:spPr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AU" altLang="en-US">
                <a:solidFill>
                  <a:schemeClr val="tx2"/>
                </a:solidFill>
                <a:cs typeface="Times New Roman" panose="02020603050405020304" pitchFamily="18" charset="0"/>
              </a:rPr>
              <a:t>Verse 3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In thy mercy, rich and free,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Thou hast pardoned even me;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Thou dost keep me every hour,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By thy Holy Spirit's power.</a:t>
            </a:r>
            <a:r>
              <a:rPr lang="en-US" altLang="en-US" sz="4000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>
            <a:extLst>
              <a:ext uri="{FF2B5EF4-FFF2-40B4-BE49-F238E27FC236}">
                <a16:creationId xmlns:a16="http://schemas.microsoft.com/office/drawing/2014/main" id="{7A2E8EC6-F389-8E2F-D78D-96BD340C542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484313"/>
            <a:ext cx="9721850" cy="328453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US" altLang="en-US" sz="2000" dirty="0"/>
              <a:t>Chorus:</a:t>
            </a:r>
            <a:endParaRPr lang="en-AU" altLang="en-US" sz="2000" dirty="0">
              <a:effectLst>
                <a:outerShdw blurRad="38100" dist="38100" dir="2700000" algn="tl">
                  <a:srgbClr val="000000"/>
                </a:outerShdw>
              </a:effectLst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Thou art a mighty Saviour,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Thy love doth never waver,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Thou shalt be mine for ever,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And thine alone I'll be.</a:t>
            </a:r>
            <a:r>
              <a:rPr lang="en-US" altLang="en-US" sz="4000" i="1" dirty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E965BBE5-081B-E35B-3CD4-AEB732894F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1557338"/>
            <a:ext cx="8928100" cy="3311525"/>
          </a:xfrm>
        </p:spPr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AU" altLang="en-US" sz="2000">
                <a:solidFill>
                  <a:schemeClr val="tx2"/>
                </a:solidFill>
                <a:cs typeface="Times New Roman" panose="02020603050405020304" pitchFamily="18" charset="0"/>
              </a:rPr>
              <a:t>Verse 4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Draw me closer, Lord, to thee;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May my life a blessing be;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May it be a life of love;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Lord, supply me from above.</a:t>
            </a:r>
            <a:r>
              <a:rPr lang="en-US" altLang="en-US" sz="400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>
            <a:extLst>
              <a:ext uri="{FF2B5EF4-FFF2-40B4-BE49-F238E27FC236}">
                <a16:creationId xmlns:a16="http://schemas.microsoft.com/office/drawing/2014/main" id="{8E6B63F0-2B01-38AC-B247-4AEBE81AAD1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484313"/>
            <a:ext cx="9721850" cy="328453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US" altLang="en-US" sz="2000" dirty="0"/>
              <a:t>Chorus:</a:t>
            </a:r>
            <a:endParaRPr lang="en-AU" altLang="en-US" sz="2000" dirty="0">
              <a:effectLst>
                <a:outerShdw blurRad="38100" dist="38100" dir="2700000" algn="tl">
                  <a:srgbClr val="000000"/>
                </a:outerShdw>
              </a:effectLst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Thou art a mighty Saviour,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Thy love doth never waver,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Thou shalt be mine for ever,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And thine alone I'll be.</a:t>
            </a:r>
            <a:r>
              <a:rPr lang="en-US" altLang="en-US" sz="4000" i="1" dirty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B5324BF2-1410-0F36-7079-7C2832CB39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1524000"/>
            <a:ext cx="9278938" cy="3849688"/>
          </a:xfrm>
        </p:spPr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AU" altLang="en-US" sz="2400">
                <a:solidFill>
                  <a:schemeClr val="tx2"/>
                </a:solidFill>
                <a:cs typeface="Times New Roman" panose="02020603050405020304" pitchFamily="18" charset="0"/>
              </a:rPr>
              <a:t>Verse 5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Now, Lord, let my light so shine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That the world may know I'm thine;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May I bear much fruit in thee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>
                <a:solidFill>
                  <a:schemeClr val="tx2"/>
                </a:solidFill>
                <a:cs typeface="Times New Roman" panose="02020603050405020304" pitchFamily="18" charset="0"/>
              </a:rPr>
              <a:t>That will stand eternally.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298</Words>
  <Application>Microsoft Office PowerPoint</Application>
  <PresentationFormat>Widescreen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Arial</vt:lpstr>
      <vt:lpstr>Calibri Light</vt:lpstr>
      <vt:lpstr>Times New Roman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538 – vs 1</dc:title>
  <dc:creator>Perth Fortress</dc:creator>
  <cp:lastModifiedBy>Narelle Wheaton</cp:lastModifiedBy>
  <cp:revision>5</cp:revision>
  <dcterms:created xsi:type="dcterms:W3CDTF">2001-08-02T06:17:52Z</dcterms:created>
  <dcterms:modified xsi:type="dcterms:W3CDTF">2023-06-08T04:46:12Z</dcterms:modified>
</cp:coreProperties>
</file>